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8" r:id="rId3"/>
    <p:sldId id="258" r:id="rId4"/>
    <p:sldId id="269" r:id="rId5"/>
    <p:sldId id="270" r:id="rId6"/>
    <p:sldId id="272" r:id="rId7"/>
    <p:sldId id="265" r:id="rId8"/>
    <p:sldId id="280" r:id="rId9"/>
    <p:sldId id="277" r:id="rId10"/>
    <p:sldId id="278" r:id="rId11"/>
    <p:sldId id="276" r:id="rId12"/>
    <p:sldId id="275" r:id="rId13"/>
    <p:sldId id="274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B3F4E-BFBC-4189-8EEB-F4DF9A7F72DB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D941D-5572-4ED2-8842-3EBE75FDFA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kiem t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" y="0"/>
            <a:ext cx="9061450" cy="67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609600"/>
            <a:ext cx="3780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endParaRPr lang="en-US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oi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7213" y="1423005"/>
            <a:ext cx="53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0329" y="844705"/>
            <a:ext cx="711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Bước</a:t>
            </a:r>
            <a:r>
              <a:rPr lang="en-US" sz="2400" dirty="0" smtClean="0"/>
              <a:t> 2: </a:t>
            </a:r>
            <a:r>
              <a:rPr lang="en-US" sz="2400" dirty="0" err="1" smtClean="0"/>
              <a:t>Đong</a:t>
            </a:r>
            <a:r>
              <a:rPr lang="en-US" sz="2400" dirty="0" smtClean="0"/>
              <a:t> </a:t>
            </a:r>
            <a:r>
              <a:rPr lang="en-US" sz="2400" dirty="0" err="1" smtClean="0"/>
              <a:t>đầy</a:t>
            </a:r>
            <a:r>
              <a:rPr lang="en-US" sz="2400" dirty="0" smtClean="0"/>
              <a:t> </a:t>
            </a:r>
            <a:r>
              <a:rPr lang="en-US" sz="2400" dirty="0" err="1" smtClean="0"/>
              <a:t>bình</a:t>
            </a:r>
            <a:r>
              <a:rPr lang="en-US" sz="2400" dirty="0" smtClean="0"/>
              <a:t> 4 </a:t>
            </a:r>
            <a:r>
              <a:rPr lang="en-US" sz="2400" dirty="0" err="1" smtClean="0"/>
              <a:t>lít</a:t>
            </a:r>
            <a:r>
              <a:rPr lang="en-US" sz="2400" dirty="0" smtClean="0"/>
              <a:t> (</a:t>
            </a:r>
            <a:r>
              <a:rPr lang="en-US" sz="2400" dirty="0" err="1" smtClean="0"/>
              <a:t>lần</a:t>
            </a:r>
            <a:r>
              <a:rPr lang="en-US" sz="2400" dirty="0" smtClean="0"/>
              <a:t> 2) , </a:t>
            </a:r>
            <a:r>
              <a:rPr lang="en-US" sz="2400" dirty="0" err="1" smtClean="0"/>
              <a:t>đổ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bình</a:t>
            </a:r>
            <a:r>
              <a:rPr lang="en-US" sz="2400" dirty="0" smtClean="0"/>
              <a:t> 5 </a:t>
            </a:r>
            <a:r>
              <a:rPr lang="en-US" sz="2400" dirty="0" err="1" smtClean="0"/>
              <a:t>lít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4267200" y="3543300"/>
            <a:ext cx="533400" cy="4191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228600" y="2033368"/>
            <a:ext cx="3817071" cy="3048000"/>
            <a:chOff x="228600" y="2033368"/>
            <a:chExt cx="3817071" cy="304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2227970" y="2611609"/>
              <a:ext cx="1817701" cy="2466535"/>
              <a:chOff x="1110449" y="4038600"/>
              <a:chExt cx="1817701" cy="2466535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110449" y="4267200"/>
                <a:ext cx="1817701" cy="22379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23999" y="40386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28600" y="2033368"/>
              <a:ext cx="1817703" cy="3048000"/>
              <a:chOff x="1066798" y="1905000"/>
              <a:chExt cx="1817703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066798" y="1905000"/>
                <a:ext cx="1817703" cy="3048000"/>
                <a:chOff x="5181598" y="2019300"/>
                <a:chExt cx="1817703" cy="30480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5181600" y="2019300"/>
                  <a:ext cx="1817701" cy="3048000"/>
                  <a:chOff x="1066800" y="3429000"/>
                  <a:chExt cx="1817701" cy="3048000"/>
                </a:xfrm>
              </p:grpSpPr>
              <p:sp>
                <p:nvSpPr>
                  <p:cNvPr id="11" name="Rounded Rectangle 10"/>
                  <p:cNvSpPr/>
                  <p:nvPr/>
                </p:nvSpPr>
                <p:spPr>
                  <a:xfrm>
                    <a:off x="1066800" y="3657600"/>
                    <a:ext cx="1817701" cy="2819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5 </a:t>
                    </a:r>
                    <a:r>
                      <a:rPr lang="en-US" dirty="0" err="1" smtClean="0"/>
                      <a:t>lít</a:t>
                    </a:r>
                    <a:endParaRPr lang="en-US" dirty="0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1524000" y="3429000"/>
                    <a:ext cx="990600" cy="2286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5181598" y="2729133"/>
                  <a:ext cx="1817701" cy="36863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ounded Rectangle 15"/>
              <p:cNvSpPr/>
              <p:nvPr/>
            </p:nvSpPr>
            <p:spPr>
              <a:xfrm>
                <a:off x="1066798" y="2711841"/>
                <a:ext cx="1817701" cy="22379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5052611" y="2033368"/>
            <a:ext cx="3817069" cy="3048000"/>
            <a:chOff x="5052611" y="2033368"/>
            <a:chExt cx="3817069" cy="3048000"/>
          </a:xfrm>
        </p:grpSpPr>
        <p:grpSp>
          <p:nvGrpSpPr>
            <p:cNvPr id="20" name="Group 19"/>
            <p:cNvGrpSpPr/>
            <p:nvPr/>
          </p:nvGrpSpPr>
          <p:grpSpPr>
            <a:xfrm>
              <a:off x="7051979" y="2611609"/>
              <a:ext cx="1817701" cy="2466535"/>
              <a:chOff x="1110449" y="4038600"/>
              <a:chExt cx="1817701" cy="2466535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1110449" y="4267200"/>
                <a:ext cx="1817701" cy="2237935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523999" y="40386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052611" y="2033368"/>
              <a:ext cx="1817701" cy="3048000"/>
              <a:chOff x="1066800" y="3429000"/>
              <a:chExt cx="1817701" cy="30480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1066800" y="3657600"/>
                <a:ext cx="1817701" cy="2819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524000" y="34290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Rounded Rectangle 29"/>
            <p:cNvSpPr/>
            <p:nvPr/>
          </p:nvSpPr>
          <p:spPr>
            <a:xfrm>
              <a:off x="7051979" y="3429000"/>
              <a:ext cx="1817701" cy="1649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51979" y="3429000"/>
              <a:ext cx="1817701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Curved Right Arrow 31"/>
          <p:cNvSpPr/>
          <p:nvPr/>
        </p:nvSpPr>
        <p:spPr>
          <a:xfrm rot="6157990">
            <a:off x="2073268" y="1167797"/>
            <a:ext cx="642657" cy="129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7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2721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Đố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vui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!!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402" y="17526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dung </a:t>
            </a:r>
            <a:r>
              <a:rPr lang="en-US" sz="2800" dirty="0" err="1" smtClean="0"/>
              <a:t>tích</a:t>
            </a:r>
            <a:r>
              <a:rPr lang="en-US" sz="2800" dirty="0" smtClean="0"/>
              <a:t> 5 </a:t>
            </a:r>
            <a:r>
              <a:rPr lang="en-US" sz="2800" dirty="0" err="1" smtClean="0"/>
              <a:t>lít</a:t>
            </a:r>
            <a:r>
              <a:rPr lang="en-US" sz="2800" dirty="0" smtClean="0"/>
              <a:t>, </a:t>
            </a:r>
            <a:r>
              <a:rPr lang="en-US" sz="2800" dirty="0" err="1" smtClean="0"/>
              <a:t>và</a:t>
            </a:r>
            <a:r>
              <a:rPr lang="en-US" sz="2800" dirty="0" smtClean="0"/>
              <a:t> 1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dung </a:t>
            </a:r>
            <a:r>
              <a:rPr lang="en-US" sz="2800" dirty="0" err="1" smtClean="0"/>
              <a:t>tích</a:t>
            </a:r>
            <a:r>
              <a:rPr lang="en-US" sz="2800" dirty="0" smtClean="0"/>
              <a:t> 4 </a:t>
            </a:r>
            <a:r>
              <a:rPr lang="en-US" sz="2800" dirty="0" err="1" smtClean="0"/>
              <a:t>lít</a:t>
            </a:r>
            <a:r>
              <a:rPr lang="en-US" sz="2800" dirty="0" smtClean="0"/>
              <a:t>.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2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đong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3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66800" y="3429000"/>
            <a:ext cx="1817701" cy="3048000"/>
            <a:chOff x="1066800" y="3429000"/>
            <a:chExt cx="1817701" cy="3048000"/>
          </a:xfrm>
        </p:grpSpPr>
        <p:sp>
          <p:nvSpPr>
            <p:cNvPr id="4" name="Rounded Rectangle 3"/>
            <p:cNvSpPr/>
            <p:nvPr/>
          </p:nvSpPr>
          <p:spPr>
            <a:xfrm>
              <a:off x="1066800" y="3657600"/>
              <a:ext cx="1817701" cy="2819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24000" y="3429000"/>
              <a:ext cx="990600" cy="228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25901" y="4010465"/>
            <a:ext cx="1817701" cy="2466535"/>
            <a:chOff x="1110449" y="4038600"/>
            <a:chExt cx="1817701" cy="2466535"/>
          </a:xfrm>
        </p:grpSpPr>
        <p:sp>
          <p:nvSpPr>
            <p:cNvPr id="8" name="Rounded Rectangle 7"/>
            <p:cNvSpPr/>
            <p:nvPr/>
          </p:nvSpPr>
          <p:spPr>
            <a:xfrm>
              <a:off x="1110449" y="4267200"/>
              <a:ext cx="1817701" cy="223793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  <a:r>
                <a:rPr lang="en-US" dirty="0" smtClean="0"/>
                <a:t>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3999" y="4038600"/>
              <a:ext cx="990600" cy="228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54903" y="3137595"/>
            <a:ext cx="3777450" cy="2895600"/>
            <a:chOff x="5354903" y="3137595"/>
            <a:chExt cx="3777450" cy="2895600"/>
          </a:xfrm>
        </p:grpSpPr>
        <p:sp>
          <p:nvSpPr>
            <p:cNvPr id="11" name="Oval Callout 10"/>
            <p:cNvSpPr/>
            <p:nvPr/>
          </p:nvSpPr>
          <p:spPr>
            <a:xfrm>
              <a:off x="5354903" y="3137595"/>
              <a:ext cx="3777450" cy="2895600"/>
            </a:xfrm>
            <a:prstGeom prst="wedgeEllipse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001" y="3657600"/>
              <a:ext cx="32766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vui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này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chúng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16797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608" y="304800"/>
            <a:ext cx="625844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Những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nội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dung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cần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nhớ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VNI-Meli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752600" y="1219200"/>
            <a:ext cx="7391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nối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bởi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phép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cộng</a:t>
            </a:r>
            <a:r>
              <a:rPr lang="en-US" sz="2400" dirty="0" smtClean="0"/>
              <a:t>, </a:t>
            </a:r>
            <a:r>
              <a:rPr lang="en-US" sz="2400" dirty="0" err="1" smtClean="0"/>
              <a:t>trừ</a:t>
            </a:r>
            <a:r>
              <a:rPr lang="en-US" sz="2400" dirty="0" smtClean="0"/>
              <a:t>, </a:t>
            </a:r>
            <a:r>
              <a:rPr lang="en-US" sz="2400" dirty="0" err="1" smtClean="0"/>
              <a:t>nhân</a:t>
            </a:r>
            <a:r>
              <a:rPr lang="en-US" sz="2400" dirty="0" smtClean="0"/>
              <a:t>, chia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nâng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lũy</a:t>
            </a:r>
            <a:r>
              <a:rPr lang="en-US" sz="2400" dirty="0" smtClean="0"/>
              <a:t> </a:t>
            </a:r>
            <a:r>
              <a:rPr lang="en-US" sz="2400" dirty="0" err="1" smtClean="0"/>
              <a:t>thừa</a:t>
            </a:r>
            <a:r>
              <a:rPr lang="en-US" sz="2400" dirty="0" smtClean="0"/>
              <a:t> </a:t>
            </a:r>
            <a:r>
              <a:rPr lang="en-US" sz="2400" dirty="0" err="1" smtClean="0"/>
              <a:t>gọi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biểu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2340114"/>
            <a:ext cx="836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3124200"/>
            <a:ext cx="3962400" cy="3175856"/>
            <a:chOff x="457200" y="3124200"/>
            <a:chExt cx="2006991" cy="3175856"/>
          </a:xfrm>
        </p:grpSpPr>
        <p:sp>
          <p:nvSpPr>
            <p:cNvPr id="17" name="Rectangle 16"/>
            <p:cNvSpPr/>
            <p:nvPr/>
          </p:nvSpPr>
          <p:spPr>
            <a:xfrm>
              <a:off x="457200" y="3124200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2991" y="4237911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chia,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lũy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991" y="5385656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ngoặc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419600" y="3124200"/>
            <a:ext cx="457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72198" y="4237911"/>
            <a:ext cx="457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-&gt;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385656"/>
            <a:ext cx="458724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 -&gt; [   ]  -&gt; {    }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73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56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77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82 (SGK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32, 33)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1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2895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6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9.</a:t>
            </a:r>
            <a:br>
              <a:rPr lang="en-US" dirty="0" smtClean="0"/>
            </a:b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GV: </a:t>
            </a:r>
            <a:r>
              <a:rPr lang="en-US" dirty="0" err="1" smtClean="0"/>
              <a:t>Nguyễn</a:t>
            </a:r>
            <a:r>
              <a:rPr lang="en-US" dirty="0" smtClean="0"/>
              <a:t> Kim </a:t>
            </a:r>
            <a:r>
              <a:rPr lang="en-US" dirty="0" err="1" smtClean="0"/>
              <a:t>Huệ</a:t>
            </a:r>
            <a:endParaRPr lang="en-US" dirty="0" smtClean="0"/>
          </a:p>
          <a:p>
            <a:r>
              <a:rPr lang="en-US" dirty="0" err="1" smtClean="0"/>
              <a:t>Lớp</a:t>
            </a:r>
            <a:r>
              <a:rPr lang="en-US" dirty="0" smtClean="0"/>
              <a:t> 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16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80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§9. THỨ TỰ THỰC HIỆN PHÉP TÍNH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4283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u="sng" dirty="0">
              <a:solidFill>
                <a:srgbClr val="C00000"/>
              </a:solidFill>
              <a:latin typeface="VNI-Palatin" pitchFamily="2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985" y="1899285"/>
            <a:ext cx="5777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3 - 4.5 + 1  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951" y="2817262"/>
            <a:ext cx="5025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790019" y="3674855"/>
                <a:ext cx="2904962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5+3−2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12:6.2</m:t>
                      </m:r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19" y="3674855"/>
                <a:ext cx="2904962" cy="255454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5462" t="-3341" r="-4622" b="-6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80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§9. THỨ TỰ THỰC HIỆN PHÉP TÍNH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4283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u="sng" dirty="0">
              <a:solidFill>
                <a:srgbClr val="C00000"/>
              </a:solidFill>
              <a:latin typeface="VNI-Palatin" pitchFamily="2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985" y="1899285"/>
            <a:ext cx="5777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3 - 4.5 + 1  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951" y="2817262"/>
            <a:ext cx="1688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218" y="3572971"/>
            <a:ext cx="85395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515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80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§9. THỨ TỰ THỰC HIỆN PHÉP TÍNH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824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u="sng" dirty="0">
              <a:solidFill>
                <a:srgbClr val="C00000"/>
              </a:solidFill>
              <a:latin typeface="VNI-Palatin" pitchFamily="2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314" y="1919644"/>
            <a:ext cx="7358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22" y="2504419"/>
            <a:ext cx="92015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chia: </a:t>
            </a: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-&gt;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314" y="4362502"/>
            <a:ext cx="6184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942" y="5048274"/>
            <a:ext cx="7728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)  -&gt; [  ]  -&gt; {  }</a:t>
            </a:r>
          </a:p>
        </p:txBody>
      </p:sp>
    </p:spTree>
    <p:extLst>
      <p:ext uri="{BB962C8B-B14F-4D97-AF65-F5344CB8AC3E}">
        <p14:creationId xmlns:p14="http://schemas.microsoft.com/office/powerpoint/2010/main" xmlns="" val="3448573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80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§9. THỨ TỰ THỰC HIỆN PHÉP TÍNH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8824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u="sng" dirty="0">
              <a:solidFill>
                <a:srgbClr val="C00000"/>
              </a:solidFill>
              <a:latin typeface="VNI-Palatin" pitchFamily="2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09600" y="2209800"/>
                <a:ext cx="5449505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100: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52−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35−8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09800"/>
                <a:ext cx="5449505" cy="107721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796" t="-7955" r="-1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09599" y="3692843"/>
            <a:ext cx="3376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–SGK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393" y="4593456"/>
            <a:ext cx="3399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–SGK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13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608" y="304800"/>
            <a:ext cx="625844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Những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nội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dung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cần</a:t>
            </a:r>
            <a:r>
              <a:rPr lang="en-U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VNI-Meli" pitchFamily="2" charset="0"/>
              </a:rPr>
              <a:t>nhớ</a:t>
            </a:r>
            <a:endParaRPr lang="en-US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VNI-Meli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752600" y="1219200"/>
            <a:ext cx="7391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nối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bởi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phép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cộng</a:t>
            </a:r>
            <a:r>
              <a:rPr lang="en-US" sz="2400" dirty="0" smtClean="0"/>
              <a:t>, </a:t>
            </a:r>
            <a:r>
              <a:rPr lang="en-US" sz="2400" dirty="0" err="1" smtClean="0"/>
              <a:t>trừ</a:t>
            </a:r>
            <a:r>
              <a:rPr lang="en-US" sz="2400" dirty="0" smtClean="0"/>
              <a:t>, </a:t>
            </a:r>
            <a:r>
              <a:rPr lang="en-US" sz="2400" dirty="0" err="1" smtClean="0"/>
              <a:t>nhân</a:t>
            </a:r>
            <a:r>
              <a:rPr lang="en-US" sz="2400" dirty="0" smtClean="0"/>
              <a:t>, chia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nâng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lũy</a:t>
            </a:r>
            <a:r>
              <a:rPr lang="en-US" sz="2400" dirty="0" smtClean="0"/>
              <a:t> </a:t>
            </a:r>
            <a:r>
              <a:rPr lang="en-US" sz="2400" dirty="0" err="1" smtClean="0"/>
              <a:t>thừa</a:t>
            </a:r>
            <a:r>
              <a:rPr lang="en-US" sz="2400" dirty="0" smtClean="0"/>
              <a:t> </a:t>
            </a:r>
            <a:r>
              <a:rPr lang="en-US" sz="2400" dirty="0" err="1" smtClean="0"/>
              <a:t>gọi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biểu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2340114"/>
            <a:ext cx="8364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3124200"/>
            <a:ext cx="3962400" cy="3175856"/>
            <a:chOff x="457200" y="3124200"/>
            <a:chExt cx="2006991" cy="3175856"/>
          </a:xfrm>
        </p:grpSpPr>
        <p:sp>
          <p:nvSpPr>
            <p:cNvPr id="17" name="Rectangle 16"/>
            <p:cNvSpPr/>
            <p:nvPr/>
          </p:nvSpPr>
          <p:spPr>
            <a:xfrm>
              <a:off x="457200" y="3124200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2991" y="4237911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chia,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lũy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991" y="5385656"/>
              <a:ext cx="1981200" cy="914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ngoặc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419600" y="3124200"/>
            <a:ext cx="457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72198" y="4237911"/>
            <a:ext cx="457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-&gt;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9600" y="5385656"/>
            <a:ext cx="458724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 -&gt; [   ]  -&gt; {    }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2721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Đố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vui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!!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402" y="17526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dung </a:t>
            </a:r>
            <a:r>
              <a:rPr lang="en-US" sz="2800" dirty="0" err="1" smtClean="0"/>
              <a:t>tích</a:t>
            </a:r>
            <a:r>
              <a:rPr lang="en-US" sz="2800" dirty="0" smtClean="0"/>
              <a:t> 5 </a:t>
            </a:r>
            <a:r>
              <a:rPr lang="en-US" sz="2800" dirty="0" err="1" smtClean="0"/>
              <a:t>lít</a:t>
            </a:r>
            <a:r>
              <a:rPr lang="en-US" sz="2800" dirty="0" smtClean="0"/>
              <a:t>, </a:t>
            </a:r>
            <a:r>
              <a:rPr lang="en-US" sz="2800" dirty="0" err="1" smtClean="0"/>
              <a:t>và</a:t>
            </a:r>
            <a:r>
              <a:rPr lang="en-US" sz="2800" dirty="0" smtClean="0"/>
              <a:t> 1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dung </a:t>
            </a:r>
            <a:r>
              <a:rPr lang="en-US" sz="2800" dirty="0" err="1" smtClean="0"/>
              <a:t>tích</a:t>
            </a:r>
            <a:r>
              <a:rPr lang="en-US" sz="2800" dirty="0" smtClean="0"/>
              <a:t> 4 </a:t>
            </a:r>
            <a:r>
              <a:rPr lang="en-US" sz="2800" dirty="0" err="1" smtClean="0"/>
              <a:t>lít</a:t>
            </a:r>
            <a:r>
              <a:rPr lang="en-US" sz="2800" dirty="0" smtClean="0"/>
              <a:t>.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2 </a:t>
            </a:r>
            <a:r>
              <a:rPr lang="en-US" sz="2800" dirty="0" err="1" smtClean="0"/>
              <a:t>loại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đong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3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66800" y="3429000"/>
            <a:ext cx="3798901" cy="3048000"/>
            <a:chOff x="1066800" y="3429000"/>
            <a:chExt cx="3798901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1066800" y="3429000"/>
              <a:ext cx="1817701" cy="3048000"/>
              <a:chOff x="1066800" y="3429000"/>
              <a:chExt cx="1817701" cy="3048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066800" y="3657600"/>
                <a:ext cx="1817701" cy="2819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24000" y="34290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0" y="4010465"/>
              <a:ext cx="1817701" cy="2466535"/>
              <a:chOff x="1110449" y="4038600"/>
              <a:chExt cx="1817701" cy="2466535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1110449" y="4267200"/>
                <a:ext cx="1817701" cy="2237935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lít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523999" y="4038600"/>
                <a:ext cx="9906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225350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905000"/>
            <a:ext cx="1817701" cy="3048000"/>
            <a:chOff x="1066800" y="3429000"/>
            <a:chExt cx="1817701" cy="3048000"/>
          </a:xfrm>
        </p:grpSpPr>
        <p:sp>
          <p:nvSpPr>
            <p:cNvPr id="3" name="Rounded Rectangle 2"/>
            <p:cNvSpPr/>
            <p:nvPr/>
          </p:nvSpPr>
          <p:spPr>
            <a:xfrm>
              <a:off x="1066800" y="3657600"/>
              <a:ext cx="1817701" cy="2819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0" y="3429000"/>
              <a:ext cx="990600" cy="228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96593" y="2500533"/>
            <a:ext cx="1817701" cy="2466535"/>
            <a:chOff x="1110449" y="4038600"/>
            <a:chExt cx="1817701" cy="2466535"/>
          </a:xfrm>
        </p:grpSpPr>
        <p:sp>
          <p:nvSpPr>
            <p:cNvPr id="6" name="Rounded Rectangle 5"/>
            <p:cNvSpPr/>
            <p:nvPr/>
          </p:nvSpPr>
          <p:spPr>
            <a:xfrm>
              <a:off x="1110449" y="4267200"/>
              <a:ext cx="1817701" cy="223793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  <a:r>
                <a:rPr lang="en-US" dirty="0" smtClean="0"/>
                <a:t>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3999" y="4038600"/>
              <a:ext cx="990600" cy="2286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0800" y="615939"/>
            <a:ext cx="7026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Bước</a:t>
            </a:r>
            <a:r>
              <a:rPr lang="en-US" sz="2800" dirty="0" smtClean="0"/>
              <a:t> 1: </a:t>
            </a:r>
            <a:r>
              <a:rPr lang="en-US" sz="2800" dirty="0" err="1" smtClean="0"/>
              <a:t>Đong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4 </a:t>
            </a:r>
            <a:r>
              <a:rPr lang="en-US" sz="2800" dirty="0" err="1" smtClean="0"/>
              <a:t>lít</a:t>
            </a:r>
            <a:r>
              <a:rPr lang="en-US" sz="2800" dirty="0" smtClean="0"/>
              <a:t>, </a:t>
            </a:r>
            <a:r>
              <a:rPr lang="en-US" sz="2800" dirty="0" err="1" smtClean="0"/>
              <a:t>đổ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5 </a:t>
            </a:r>
            <a:r>
              <a:rPr lang="en-US" sz="2800" dirty="0" err="1" smtClean="0"/>
              <a:t>lít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4267200" y="3543300"/>
            <a:ext cx="533400" cy="4191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181600" y="2019300"/>
            <a:ext cx="3809494" cy="3062068"/>
            <a:chOff x="5181600" y="2019300"/>
            <a:chExt cx="3809494" cy="3062068"/>
          </a:xfrm>
        </p:grpSpPr>
        <p:grpSp>
          <p:nvGrpSpPr>
            <p:cNvPr id="19" name="Group 18"/>
            <p:cNvGrpSpPr/>
            <p:nvPr/>
          </p:nvGrpSpPr>
          <p:grpSpPr>
            <a:xfrm>
              <a:off x="5181600" y="2019300"/>
              <a:ext cx="3809494" cy="3062068"/>
              <a:chOff x="5181600" y="2019300"/>
              <a:chExt cx="3809494" cy="306206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81600" y="2019300"/>
                <a:ext cx="1817701" cy="3048000"/>
                <a:chOff x="1066800" y="3429000"/>
                <a:chExt cx="1817701" cy="3048000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1066800" y="3657600"/>
                  <a:ext cx="1817701" cy="2819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5 </a:t>
                  </a:r>
                  <a:r>
                    <a:rPr lang="en-US" dirty="0" err="1" smtClean="0"/>
                    <a:t>lít</a:t>
                  </a:r>
                  <a:endParaRPr lang="en-US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524000" y="3429000"/>
                  <a:ext cx="990600" cy="2286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7173393" y="2614833"/>
                <a:ext cx="1817701" cy="2466535"/>
                <a:chOff x="1110449" y="4038600"/>
                <a:chExt cx="1817701" cy="2466535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1110449" y="4267200"/>
                  <a:ext cx="1817701" cy="22379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lít</a:t>
                  </a:r>
                  <a:endParaRPr lang="en-US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523999" y="4038600"/>
                  <a:ext cx="990600" cy="2286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Rounded Rectangle 15"/>
            <p:cNvSpPr/>
            <p:nvPr/>
          </p:nvSpPr>
          <p:spPr>
            <a:xfrm>
              <a:off x="5186015" y="2843433"/>
              <a:ext cx="1817701" cy="223793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  <a:r>
                <a:rPr lang="en-US" dirty="0" smtClean="0"/>
                <a:t> </a:t>
              </a:r>
              <a:r>
                <a:rPr lang="en-US" dirty="0" err="1" smtClean="0"/>
                <a:t>lít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2843433"/>
              <a:ext cx="1817701" cy="3686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Curved Right Arrow 17"/>
          <p:cNvSpPr/>
          <p:nvPr/>
        </p:nvSpPr>
        <p:spPr>
          <a:xfrm rot="6157990">
            <a:off x="2181819" y="946666"/>
            <a:ext cx="642657" cy="1295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368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656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Số học 6  Bài 9. Thứ tự thực hiện phép tính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Luyện tập Thứ tự thực hiện phép tính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71</cp:revision>
  <dcterms:created xsi:type="dcterms:W3CDTF">2019-08-31T01:59:12Z</dcterms:created>
  <dcterms:modified xsi:type="dcterms:W3CDTF">2019-12-01T16:33:33Z</dcterms:modified>
</cp:coreProperties>
</file>